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6" r:id="rId2"/>
    <p:sldId id="294" r:id="rId3"/>
    <p:sldId id="291" r:id="rId4"/>
    <p:sldId id="290" r:id="rId5"/>
    <p:sldId id="289" r:id="rId6"/>
    <p:sldId id="296" r:id="rId7"/>
    <p:sldId id="292" r:id="rId8"/>
    <p:sldId id="293" r:id="rId9"/>
    <p:sldId id="295" r:id="rId10"/>
  </p:sldIdLst>
  <p:sldSz cx="10693400" cy="7561263"/>
  <p:notesSz cx="6858000" cy="9144000"/>
  <p:defaultTextStyle>
    <a:defPPr>
      <a:defRPr lang="ko-KR"/>
    </a:defPPr>
    <a:lvl1pPr marL="0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900"/>
    <a:srgbClr val="F69E00"/>
    <a:srgbClr val="FD8C0F"/>
    <a:srgbClr val="FFAA11"/>
    <a:srgbClr val="FF9966"/>
    <a:srgbClr val="006666"/>
    <a:srgbClr val="FF3399"/>
    <a:srgbClr val="FFCCCC"/>
    <a:srgbClr val="FFCC99"/>
    <a:srgbClr val="BFF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464" y="90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D4260-F715-4CA4-944F-F25B9746D65B}" type="datetimeFigureOut">
              <a:rPr lang="ko-KR" altLang="en-US" smtClean="0"/>
              <a:t>2022-02-08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099E5-0FB5-40AC-9396-D552E15B40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3528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099E5-0FB5-40AC-9396-D552E15B404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5021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099E5-0FB5-40AC-9396-D552E15B404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7451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DE1D-E797-46A6-B300-D753B4F9C776}" type="datetimeFigureOut">
              <a:rPr lang="ko-KR" altLang="en-US" smtClean="0"/>
              <a:t>2022-02-08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9CEE-4828-477D-8A4F-E3EA3B56DF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8932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DE1D-E797-46A6-B300-D753B4F9C776}" type="datetimeFigureOut">
              <a:rPr lang="ko-KR" altLang="en-US" smtClean="0"/>
              <a:t>2022-02-08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9CEE-4828-477D-8A4F-E3EA3B56DF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516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DE1D-E797-46A6-B300-D753B4F9C776}" type="datetimeFigureOut">
              <a:rPr lang="ko-KR" altLang="en-US" smtClean="0"/>
              <a:t>2022-02-08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9CEE-4828-477D-8A4F-E3EA3B56DFC8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6084" y="-222185"/>
            <a:ext cx="1691680" cy="119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14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DE1D-E797-46A6-B300-D753B4F9C776}" type="datetimeFigureOut">
              <a:rPr lang="ko-KR" altLang="en-US" smtClean="0"/>
              <a:t>2022-02-08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9CEE-4828-477D-8A4F-E3EA3B56DF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4938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DE1D-E797-46A6-B300-D753B4F9C776}" type="datetimeFigureOut">
              <a:rPr lang="ko-KR" altLang="en-US" smtClean="0"/>
              <a:t>2022-02-08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9CEE-4828-477D-8A4F-E3EA3B56DF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1460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DE1D-E797-46A6-B300-D753B4F9C776}" type="datetimeFigureOut">
              <a:rPr lang="ko-KR" altLang="en-US" smtClean="0"/>
              <a:t>2022-02-08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9CEE-4828-477D-8A4F-E3EA3B56DF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70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DE1D-E797-46A6-B300-D753B4F9C776}" type="datetimeFigureOut">
              <a:rPr lang="ko-KR" altLang="en-US" smtClean="0"/>
              <a:t>2022-02-08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9CEE-4828-477D-8A4F-E3EA3B56DF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27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DE1D-E797-46A6-B300-D753B4F9C776}" type="datetimeFigureOut">
              <a:rPr lang="ko-KR" altLang="en-US" smtClean="0"/>
              <a:t>2022-02-08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9CEE-4828-477D-8A4F-E3EA3B56DF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2045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DE1D-E797-46A6-B300-D753B4F9C776}" type="datetimeFigureOut">
              <a:rPr lang="ko-KR" altLang="en-US" smtClean="0"/>
              <a:t>2022-02-08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9CEE-4828-477D-8A4F-E3EA3B56DF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740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DE1D-E797-46A6-B300-D753B4F9C776}" type="datetimeFigureOut">
              <a:rPr lang="ko-KR" altLang="en-US" smtClean="0"/>
              <a:t>2022-02-08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9CEE-4828-477D-8A4F-E3EA3B56DF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8335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DE1D-E797-46A6-B300-D753B4F9C776}" type="datetimeFigureOut">
              <a:rPr lang="ko-KR" altLang="en-US" smtClean="0"/>
              <a:t>2022-02-08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9CEE-4828-477D-8A4F-E3EA3B56DF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466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ADE1D-E797-46A6-B300-D753B4F9C776}" type="datetimeFigureOut">
              <a:rPr lang="ko-KR" altLang="en-US" smtClean="0"/>
              <a:t>2022-02-08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89CEE-4828-477D-8A4F-E3EA3B56DF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983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1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1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1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1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1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1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36215"/>
            <a:ext cx="10693400" cy="2736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ko-KR" altLang="en-US" sz="8000" spc="-300" dirty="0">
                <a:solidFill>
                  <a:srgbClr val="FFAA1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렛츠스마일M" panose="02020603020101020101" pitchFamily="18" charset="-127"/>
                <a:ea typeface="THE렛츠스마일M" panose="02020603020101020101" pitchFamily="18" charset="-127"/>
                <a:cs typeface="THE어른이공원  " panose="02020603020101020101" pitchFamily="18" charset="-127"/>
              </a:rPr>
              <a:t>즐거웠던</a:t>
            </a:r>
            <a:r>
              <a:rPr lang="ko-KR" altLang="en-US" sz="8200" spc="-300" dirty="0">
                <a:solidFill>
                  <a:srgbClr val="FFAA1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렛츠스마일M" panose="02020603020101020101" pitchFamily="18" charset="-127"/>
                <a:ea typeface="THE렛츠스마일M" panose="02020603020101020101" pitchFamily="18" charset="-127"/>
                <a:cs typeface="THE어른이공원  " panose="02020603020101020101" pitchFamily="18" charset="-127"/>
              </a:rPr>
              <a:t> </a:t>
            </a:r>
            <a:r>
              <a:rPr lang="ko-KR" altLang="en-US" sz="8000" spc="-300" dirty="0" err="1" smtClean="0">
                <a:solidFill>
                  <a:srgbClr val="FFAA1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렛츠스마일M" panose="02020603020101020101" pitchFamily="18" charset="-127"/>
                <a:ea typeface="THE렛츠스마일M" panose="02020603020101020101" pitchFamily="18" charset="-127"/>
                <a:cs typeface="THE어른이공원  " panose="02020603020101020101" pitchFamily="18" charset="-127"/>
              </a:rPr>
              <a:t>우리반</a:t>
            </a:r>
            <a:endParaRPr lang="ko-KR" altLang="en-US" sz="8200" spc="-300" dirty="0">
              <a:solidFill>
                <a:srgbClr val="FFAA1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HE렛츠스마일M" panose="02020603020101020101" pitchFamily="18" charset="-127"/>
              <a:ea typeface="THE렛츠스마일M" panose="02020603020101020101" pitchFamily="18" charset="-127"/>
              <a:cs typeface="THE어른이공원  " panose="02020603020101020101" pitchFamily="18" charset="-127"/>
            </a:endParaRPr>
          </a:p>
        </p:txBody>
      </p:sp>
      <p:pic>
        <p:nvPicPr>
          <p:cNvPr id="9218" name="Picture 2" descr="C:\Users\user\Desktop\클립아트 동화\표지\_0000_레이어-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9455" y="3618480"/>
            <a:ext cx="238042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클립아트 동화\표지\_0001_레이어-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0125" y="3323990"/>
            <a:ext cx="2106498" cy="259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클립아트 동화\표지\_0002_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943" y="3316926"/>
            <a:ext cx="2043239" cy="278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41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7803E-7 4.29952E-6 C 0.00535 -0.00483 0.00891 -0.00861 0.01514 -0.01071 C 0.02568 -0.02037 0.019 -0.01701 0.03578 -0.01533 C 0.03682 -0.01281 0.03756 -0.00987 0.03889 -0.00756 C 0.04023 -0.00525 0.04231 -0.00399 0.04335 -0.00147 C 0.04483 0.00168 0.04498 0.00588 0.04646 0.00924 C 0.04691 0.01176 0.04661 0.0147 0.04765 0.0168 C 0.04824 0.01806 0.04973 0.0189 0.05092 0.01848 C 0.05567 0.0168 0.05878 0.01092 0.06383 0.00924 C 0.07392 -0.00042 0.08105 0.00378 0.09411 0.00462 C 0.0956 0.01029 0.09723 0.01512 0.0996 0.01995 C 0.10198 0.03067 0.09945 0.02815 0.10495 0.03067 C 0.10955 0.02415 0.11296 0.01659 0.11905 0.01386 C 0.12647 0.00672 0.12677 0.00966 0.13745 0.01386 C 0.1474 0.02289 0.14621 0.03067 0.14933 0.04453 C 0.14963 0.0481 0.14873 0.05251 0.15037 0.05524 C 0.15096 0.05608 0.15838 0.04495 0.16016 0.04453 C 0.1658 0.04285 0.17174 0.04243 0.17753 0.04138 C 0.19163 0.03508 0.19163 0.046 0.20024 0.05524 C 0.20128 0.06154 0.20336 0.06574 0.20455 0.07204 C 0.20469 0.07246 0.20648 0.08108 0.20677 0.08129 C 0.20796 0.08255 0.20959 0.08234 0.21108 0.08276 C 0.21627 0.07898 0.22176 0.07771 0.22726 0.07498 C 0.23008 0.07372 0.23587 0.07204 0.23587 0.07204 " pathEditMode="relative" ptsTypes="fffffffffffffffffffffffA">
                                      <p:cBhvr>
                                        <p:cTn id="11" dur="17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9083E-6 -5.12497E-7 C 0.00653 -0.00168 0.00801 -0.00546 0.0141 -0.00924 C 0.01588 -0.01051 0.02375 -0.01198 0.02493 -0.01219 C 0.02672 -0.01114 0.02864 -0.01072 0.03028 -0.00924 C 0.03518 -0.00441 0.02983 -0.00021 0.03681 0.00294 C 0.04468 -0.00063 0.04111 0.00084 0.04764 -0.00147 C 0.04987 -0.00105 0.05225 -0.00147 0.05418 -5.12497E-7 C 0.05521 0.00084 0.05418 0.00399 0.05521 0.00462 C 0.0564 0.00546 0.06115 0.00042 0.06175 -5.12497E-7 C 0.06635 -0.00315 0.07199 -0.00399 0.07689 -0.00609 C 0.07971 -0.00567 0.08282 -0.0063 0.08549 -0.00462 C 0.08653 -0.00399 0.08624 -0.00147 0.08668 -5.12497E-7 C 0.08698 0.00105 0.09084 0.01659 0.09099 0.0168 C 0.09173 0.01806 0.09321 0.01785 0.09425 0.01827 C 0.0993 0.01092 0.0996 0.0105 0.10717 0.01218 C 0.11058 0.01701 0.11221 0.02184 0.11474 0.02751 C 0.12097 0.02604 0.12424 0.02604 0.12884 0.01995 C 0.13656 0.02205 0.1367 0.02604 0.14175 0.0336 C 0.14784 0.03087 0.15407 0.02877 0.16016 0.02604 C 0.16802 0.02961 0.16654 0.02898 0.16891 0.03822 C 0.17515 0.03549 0.18123 0.03465 0.18509 0.04284 C 0.18539 0.04432 0.18569 0.046 0.18613 0.04747 C 0.18673 0.04915 0.18836 0.05209 0.18836 0.05209 " pathEditMode="relative" ptsTypes="ffffffffffffffffffffffA">
                                      <p:cBhvr>
                                        <p:cTn id="13" dur="22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4636E-6 -5.70048E-6 C 0.00148 -0.00106 0.00326 -0.00127 0.00445 -0.00295 C 0.00534 -0.004 0.00504 -0.0061 0.00549 -0.00757 C 0.00697 -0.01198 0.00831 -0.01324 0.01083 -0.01681 C 0.02093 -0.01492 0.01662 -0.0187 0.02063 -0.00925 C 0.02197 -0.0061 0.02345 -0.00316 0.02493 -5.70048E-6 C 0.02568 0.00146 0.02716 0.00461 0.02716 0.00461 C 0.0334 0.00188 0.03518 -0.00673 0.04007 -0.01219 C 0.04631 -0.01933 0.05284 -0.02563 0.05848 -0.03361 C 0.061 -0.03319 0.06382 -0.03382 0.06605 -0.03214 C 0.07036 -0.0292 0.07332 -0.01513 0.07585 -0.00925 C 0.07748 -0.00547 0.07941 -0.00211 0.08119 0.00146 C 0.08193 0.00293 0.08342 0.00609 0.08342 0.00609 C 0.09277 0.00104 0.09084 -0.00127 0.09752 -0.00925 C 0.10093 -0.01324 0.10628 -0.01639 0.11043 -0.01828 C 0.11964 -0.01408 0.11563 -0.00778 0.12023 0.00146 C 0.12631 -0.00673 0.12023 0.0002 0.12988 -0.0061 C 0.13656 -0.01051 0.14235 -0.01639 0.14947 -0.01996 C 0.15199 -0.01492 0.15704 -0.00169 0.15704 0.00461 " pathEditMode="relative" ptsTypes="ffffffffffffffffffA">
                                      <p:cBhvr>
                                        <p:cTn id="15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540271"/>
            <a:ext cx="10693400" cy="22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800" spc="-150" dirty="0" smtClean="0">
                <a:solidFill>
                  <a:schemeClr val="tx1"/>
                </a:solidFill>
                <a:effectLst/>
              </a:rPr>
              <a:t>우리</a:t>
            </a:r>
            <a:r>
              <a:rPr lang="en-US" altLang="ko-KR" sz="1800" spc="-150" dirty="0" smtClean="0">
                <a:solidFill>
                  <a:schemeClr val="tx1"/>
                </a:solidFill>
                <a:effectLst/>
              </a:rPr>
              <a:t> </a:t>
            </a:r>
            <a:r>
              <a:rPr lang="ko-KR" altLang="en-US" sz="1800" spc="-150" dirty="0">
                <a:solidFill>
                  <a:schemeClr val="tx1"/>
                </a:solidFill>
                <a:effectLst/>
              </a:rPr>
              <a:t>반에서 선생님</a:t>
            </a:r>
            <a:r>
              <a:rPr lang="en-US" altLang="ko-KR" sz="1800" spc="-150" dirty="0">
                <a:solidFill>
                  <a:schemeClr val="tx1"/>
                </a:solidFill>
                <a:effectLst/>
              </a:rPr>
              <a:t>, </a:t>
            </a:r>
            <a:r>
              <a:rPr lang="ko-KR" altLang="en-US" sz="1800" spc="-150" dirty="0">
                <a:solidFill>
                  <a:schemeClr val="tx1"/>
                </a:solidFill>
                <a:effectLst/>
              </a:rPr>
              <a:t>친구들과 함께한 시간이 벌써 </a:t>
            </a:r>
            <a:r>
              <a:rPr lang="en-US" altLang="ko-KR" sz="1800" spc="-150" dirty="0">
                <a:solidFill>
                  <a:schemeClr val="tx1"/>
                </a:solidFill>
                <a:effectLst/>
              </a:rPr>
              <a:t>1</a:t>
            </a:r>
            <a:r>
              <a:rPr lang="ko-KR" altLang="en-US" sz="1800" spc="-150" dirty="0">
                <a:solidFill>
                  <a:schemeClr val="tx1"/>
                </a:solidFill>
                <a:effectLst/>
              </a:rPr>
              <a:t>년이 되었어</a:t>
            </a:r>
            <a:r>
              <a:rPr lang="en-US" altLang="ko-KR" sz="1800" spc="-150" dirty="0">
                <a:solidFill>
                  <a:schemeClr val="tx1"/>
                </a:solidFill>
                <a:effectLst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800" spc="-150" dirty="0">
                <a:solidFill>
                  <a:schemeClr val="tx1"/>
                </a:solidFill>
                <a:effectLst/>
              </a:rPr>
              <a:t>아침마다 밝은 얼굴로 인사해주는 친구들과 우리 선생님</a:t>
            </a:r>
            <a:r>
              <a:rPr lang="en-US" altLang="ko-KR" sz="1800" spc="-150" dirty="0">
                <a:solidFill>
                  <a:schemeClr val="tx1"/>
                </a:solidFill>
                <a:effectLst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800" spc="-150" dirty="0">
                <a:solidFill>
                  <a:schemeClr val="tx1"/>
                </a:solidFill>
                <a:effectLst/>
              </a:rPr>
              <a:t>그 밝은 미소에 나는 얼마나 행복했는지 몰라</a:t>
            </a:r>
            <a:r>
              <a:rPr lang="en-US" altLang="ko-KR" sz="1800" spc="-150" dirty="0">
                <a:solidFill>
                  <a:schemeClr val="tx1"/>
                </a:solidFill>
                <a:effectLst/>
              </a:rPr>
              <a:t>!</a:t>
            </a:r>
          </a:p>
          <a:p>
            <a:pPr algn="ctr">
              <a:lnSpc>
                <a:spcPct val="150000"/>
              </a:lnSpc>
            </a:pPr>
            <a:endParaRPr lang="en-US" altLang="ko-KR" sz="1800" spc="-150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C:\Users\user\Desktop\클립아트 동화\6\_0000_레이어-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0591"/>
            <a:ext cx="2777645" cy="332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클립아트 동화\6\_0001_G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0956" y="2988543"/>
            <a:ext cx="3535994" cy="355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07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52946E-7 -0.00168 C -0.00104 -0.0084 -0.00178 -0.01218 -0.00505 -0.01764 C -0.01009 -0.03676 -0.02509 -0.0252 -0.04201 -0.02373 C -0.04453 -0.01911 -0.04691 -0.01449 -0.04809 -0.00903 C -0.04973 -0.00105 -0.04884 0.00735 -0.05552 0.01008 C -0.05804 0.00966 -0.06056 0.00966 -0.06294 0.00861 C -0.07006 0.00525 -0.07496 -0.00315 -0.08253 -0.00609 C -0.10019 -0.00483 -0.10049 -0.00819 -0.10984 0.00273 C -0.11133 0.00861 -0.11444 0.01302 -0.11593 0.0189 C -0.1189 0.01764 -0.12083 0.01743 -0.12335 0.01449 C -0.12617 0.01092 -0.12528 0.00798 -0.12944 0.00567 C -0.13137 0.00441 -0.13359 0.00462 -0.13567 0.0042 C -0.14176 0.00525 -0.14843 0.00462 -0.15408 0.00735 C -0.16001 0.00987 -0.16135 0.01722 -0.16521 0.02205 " pathEditMode="relative" rAng="0" ptsTypes="fffffffffffffA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8" y="-56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15E-7 5.12077E-6 C 0.0043 -0.00608 0.0092 -0.01154 0.01514 -0.01385 C 0.01796 -0.0149 0.02375 -0.01679 0.02375 -0.01679 C 0.0285 -0.01637 0.03325 -0.017 0.03785 -0.01532 C 0.04037 -0.01427 0.03993 -0.00818 0.04112 -0.00608 C 0.04186 -0.00461 0.04334 -0.00419 0.04438 -0.00314 C 0.04512 -0.00062 0.04527 0.00232 0.04646 0.00463 C 0.04928 0.0103 0.05373 0.00442 0.0573 0.00295 C 0.06175 -0.00104 0.0668 -0.00188 0.0714 -0.00608 C 0.10019 -0.0044 0.09292 -0.01133 0.10286 0.00925 C 0.1091 -0.01868 0.09455 -0.00902 0.13315 -0.00461 C 0.13389 -0.00251 0.13418 -0.0002 0.13522 0.00148 C 0.13641 0.00337 0.13953 0.0061 0.13953 0.0061 " pathEditMode="relative" ptsTypes="ffffffffffffA">
                                      <p:cBhvr>
                                        <p:cTn id="12" dur="2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클립아트 동화\3\_0002_CCC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017" y="929134"/>
            <a:ext cx="9398171" cy="565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클립아트 동화\3\_0000_레이어-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4947" y="-1"/>
            <a:ext cx="2193881" cy="252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클립아트 동화\3\_0001_레이어-2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9028" y="1620390"/>
            <a:ext cx="1790544" cy="194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2700511"/>
            <a:ext cx="10693400" cy="360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800" spc="-150" dirty="0">
                <a:solidFill>
                  <a:schemeClr val="tx1"/>
                </a:solidFill>
                <a:effectLst/>
              </a:rPr>
              <a:t>친구들과 옹기종기 모여 앉아</a:t>
            </a:r>
            <a:endParaRPr lang="en-US" altLang="ko-KR" sz="1800" spc="-150" dirty="0">
              <a:solidFill>
                <a:schemeClr val="tx1"/>
              </a:solidFill>
              <a:effectLst/>
            </a:endParaRPr>
          </a:p>
          <a:p>
            <a:pPr algn="ctr">
              <a:lnSpc>
                <a:spcPct val="150000"/>
              </a:lnSpc>
            </a:pPr>
            <a:r>
              <a:rPr lang="ko-KR" altLang="en-US" sz="1800" spc="-150" dirty="0">
                <a:solidFill>
                  <a:schemeClr val="tx1"/>
                </a:solidFill>
                <a:effectLst/>
              </a:rPr>
              <a:t> 알록달록 크레파스로 </a:t>
            </a:r>
            <a:endParaRPr lang="en-US" altLang="ko-KR" sz="1800" spc="-150" dirty="0">
              <a:solidFill>
                <a:schemeClr val="tx1"/>
              </a:solidFill>
              <a:effectLst/>
            </a:endParaRPr>
          </a:p>
          <a:p>
            <a:pPr algn="ctr">
              <a:lnSpc>
                <a:spcPct val="150000"/>
              </a:lnSpc>
            </a:pPr>
            <a:r>
              <a:rPr lang="ko-KR" altLang="en-US" sz="1800" spc="-150" dirty="0">
                <a:solidFill>
                  <a:schemeClr val="tx1"/>
                </a:solidFill>
                <a:effectLst/>
              </a:rPr>
              <a:t>구름도</a:t>
            </a:r>
            <a:r>
              <a:rPr lang="en-US" altLang="ko-KR" sz="1800" spc="-150" dirty="0">
                <a:solidFill>
                  <a:schemeClr val="tx1"/>
                </a:solidFill>
                <a:effectLst/>
              </a:rPr>
              <a:t>, </a:t>
            </a:r>
            <a:r>
              <a:rPr lang="ko-KR" altLang="en-US" sz="1800" spc="-150" dirty="0">
                <a:solidFill>
                  <a:schemeClr val="tx1"/>
                </a:solidFill>
                <a:effectLst/>
              </a:rPr>
              <a:t>산도</a:t>
            </a:r>
            <a:r>
              <a:rPr lang="en-US" altLang="ko-KR" sz="1800" spc="-150" dirty="0">
                <a:solidFill>
                  <a:schemeClr val="tx1"/>
                </a:solidFill>
                <a:effectLst/>
              </a:rPr>
              <a:t>, </a:t>
            </a:r>
            <a:r>
              <a:rPr lang="ko-KR" altLang="en-US" sz="1800" spc="-150" dirty="0">
                <a:solidFill>
                  <a:schemeClr val="tx1"/>
                </a:solidFill>
                <a:effectLst/>
              </a:rPr>
              <a:t>나무도</a:t>
            </a:r>
            <a:r>
              <a:rPr lang="en-US" altLang="ko-KR" sz="1800" spc="-150" dirty="0">
                <a:solidFill>
                  <a:schemeClr val="tx1"/>
                </a:solidFill>
                <a:effectLst/>
              </a:rPr>
              <a:t>, </a:t>
            </a:r>
            <a:r>
              <a:rPr lang="ko-KR" altLang="en-US" sz="1800" spc="-150" dirty="0">
                <a:solidFill>
                  <a:schemeClr val="tx1"/>
                </a:solidFill>
                <a:effectLst/>
              </a:rPr>
              <a:t>바다도 </a:t>
            </a:r>
            <a:endParaRPr lang="en-US" altLang="ko-KR" sz="1800" spc="-150" dirty="0">
              <a:solidFill>
                <a:schemeClr val="tx1"/>
              </a:solidFill>
              <a:effectLst/>
            </a:endParaRPr>
          </a:p>
          <a:p>
            <a:pPr algn="ctr">
              <a:lnSpc>
                <a:spcPct val="150000"/>
              </a:lnSpc>
            </a:pPr>
            <a:r>
              <a:rPr lang="ko-KR" altLang="en-US" sz="1800" spc="-150" dirty="0">
                <a:solidFill>
                  <a:schemeClr val="tx1"/>
                </a:solidFill>
                <a:effectLst/>
              </a:rPr>
              <a:t>그릴 수 있었던 </a:t>
            </a:r>
            <a:endParaRPr lang="en-US" altLang="ko-KR" sz="1800" spc="-150" dirty="0">
              <a:solidFill>
                <a:schemeClr val="tx1"/>
              </a:solidFill>
              <a:effectLst/>
            </a:endParaRPr>
          </a:p>
          <a:p>
            <a:pPr algn="ctr">
              <a:lnSpc>
                <a:spcPct val="150000"/>
              </a:lnSpc>
            </a:pPr>
            <a:r>
              <a:rPr lang="ko-KR" altLang="en-US" sz="1800" spc="-150" dirty="0">
                <a:solidFill>
                  <a:schemeClr val="tx1"/>
                </a:solidFill>
                <a:effectLst/>
              </a:rPr>
              <a:t>재미있는 미술놀이 시간</a:t>
            </a:r>
            <a:endParaRPr lang="en-US" altLang="ko-KR" sz="1800" spc="-15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307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클립아트 동화\2\_0004_s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177" y="1669918"/>
            <a:ext cx="8917097" cy="592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클립아트 동화\2\_0002_레이어-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964" y="4284687"/>
            <a:ext cx="2322420" cy="254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클립아트 동화\2\_0003_g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172" y="756295"/>
            <a:ext cx="8582905" cy="440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클립아트 동화\2\a_0001_레이어-2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6" y="4034326"/>
            <a:ext cx="2239930" cy="269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클립아트 동화\2\a_0000_레이어-1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9755" y="-28212"/>
            <a:ext cx="2325057" cy="186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0" y="3348583"/>
            <a:ext cx="10693400" cy="338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800" spc="-150" dirty="0">
                <a:solidFill>
                  <a:schemeClr val="tx1"/>
                </a:solidFill>
                <a:effectLst/>
              </a:rPr>
              <a:t>된장국</a:t>
            </a:r>
            <a:r>
              <a:rPr lang="en-US" altLang="ko-KR" sz="1800" spc="-150" dirty="0">
                <a:solidFill>
                  <a:schemeClr val="tx1"/>
                </a:solidFill>
                <a:effectLst/>
              </a:rPr>
              <a:t>, </a:t>
            </a:r>
            <a:r>
              <a:rPr lang="ko-KR" altLang="en-US" sz="1800" spc="-150" dirty="0">
                <a:solidFill>
                  <a:schemeClr val="tx1"/>
                </a:solidFill>
                <a:effectLst/>
              </a:rPr>
              <a:t>계란</a:t>
            </a:r>
            <a:r>
              <a:rPr lang="en-US" altLang="ko-KR" sz="1800" spc="-150" dirty="0">
                <a:solidFill>
                  <a:schemeClr val="tx1"/>
                </a:solidFill>
                <a:effectLst/>
              </a:rPr>
              <a:t>, </a:t>
            </a:r>
            <a:r>
              <a:rPr lang="ko-KR" altLang="en-US" sz="1800" spc="-150" dirty="0">
                <a:solidFill>
                  <a:schemeClr val="tx1"/>
                </a:solidFill>
                <a:effectLst/>
              </a:rPr>
              <a:t>김치</a:t>
            </a:r>
            <a:r>
              <a:rPr lang="en-US" altLang="ko-KR" sz="1800" spc="-150" dirty="0">
                <a:solidFill>
                  <a:schemeClr val="tx1"/>
                </a:solidFill>
                <a:effectLst/>
              </a:rPr>
              <a:t>, </a:t>
            </a:r>
            <a:r>
              <a:rPr lang="ko-KR" altLang="en-US" sz="1800" spc="-150" dirty="0">
                <a:solidFill>
                  <a:schemeClr val="tx1"/>
                </a:solidFill>
                <a:effectLst/>
              </a:rPr>
              <a:t>소시지</a:t>
            </a:r>
            <a:r>
              <a:rPr lang="en-US" altLang="ko-KR" sz="1800" spc="-150" dirty="0">
                <a:solidFill>
                  <a:schemeClr val="tx1"/>
                </a:solidFill>
                <a:effectLst/>
              </a:rPr>
              <a:t>, </a:t>
            </a:r>
            <a:r>
              <a:rPr lang="ko-KR" altLang="en-US" sz="1800" spc="-150" dirty="0">
                <a:solidFill>
                  <a:schemeClr val="tx1"/>
                </a:solidFill>
                <a:effectLst/>
              </a:rPr>
              <a:t>밥</a:t>
            </a:r>
            <a:r>
              <a:rPr lang="en-US" altLang="ko-KR" sz="1800" spc="-150" dirty="0">
                <a:solidFill>
                  <a:schemeClr val="tx1"/>
                </a:solidFill>
                <a:effectLst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ko-KR" altLang="en-US" sz="1800" spc="-150" dirty="0">
                <a:solidFill>
                  <a:schemeClr val="tx1"/>
                </a:solidFill>
                <a:effectLst/>
              </a:rPr>
              <a:t>영양 만점 맛있는 음식을</a:t>
            </a:r>
            <a:endParaRPr lang="en-US" altLang="ko-KR" sz="1800" spc="-150" dirty="0">
              <a:solidFill>
                <a:schemeClr val="tx1"/>
              </a:solidFill>
              <a:effectLst/>
            </a:endParaRPr>
          </a:p>
          <a:p>
            <a:pPr algn="ctr">
              <a:lnSpc>
                <a:spcPct val="150000"/>
              </a:lnSpc>
            </a:pPr>
            <a:r>
              <a:rPr lang="ko-KR" altLang="en-US" sz="1800" spc="-150" dirty="0">
                <a:solidFill>
                  <a:schemeClr val="tx1"/>
                </a:solidFill>
                <a:effectLst/>
              </a:rPr>
              <a:t>친구들과 도란도란 이야기 나누며 </a:t>
            </a:r>
            <a:endParaRPr lang="en-US" altLang="ko-KR" sz="1800" spc="-150" dirty="0">
              <a:solidFill>
                <a:schemeClr val="tx1"/>
              </a:solidFill>
              <a:effectLst/>
            </a:endParaRPr>
          </a:p>
          <a:p>
            <a:pPr algn="ctr">
              <a:lnSpc>
                <a:spcPct val="150000"/>
              </a:lnSpc>
            </a:pPr>
            <a:r>
              <a:rPr lang="ko-KR" altLang="en-US" sz="1800" spc="-150" dirty="0">
                <a:solidFill>
                  <a:schemeClr val="tx1"/>
                </a:solidFill>
                <a:effectLst/>
              </a:rPr>
              <a:t>즐겁게 먹던 점심시간</a:t>
            </a:r>
            <a:endParaRPr lang="en-US" altLang="ko-KR" sz="1800" spc="-15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7384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클립아트 동화\1\_0000_boy]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3488" y="2032664"/>
            <a:ext cx="2670207" cy="426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클립아트 동화\1\_0001_G6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188" y="6300911"/>
            <a:ext cx="9595172" cy="136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36215"/>
            <a:ext cx="10693400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800" spc="-150" dirty="0">
                <a:solidFill>
                  <a:schemeClr val="tx1"/>
                </a:solidFill>
                <a:effectLst/>
              </a:rPr>
              <a:t>친구들 앞에서  내 생각</a:t>
            </a:r>
            <a:r>
              <a:rPr lang="en-US" altLang="ko-KR" sz="1800" spc="-150" dirty="0">
                <a:solidFill>
                  <a:schemeClr val="tx1"/>
                </a:solidFill>
                <a:effectLst/>
              </a:rPr>
              <a:t>, </a:t>
            </a:r>
            <a:r>
              <a:rPr lang="ko-KR" altLang="en-US" sz="1800" spc="-150" dirty="0">
                <a:solidFill>
                  <a:schemeClr val="tx1"/>
                </a:solidFill>
                <a:effectLst/>
              </a:rPr>
              <a:t>내 경험을 맘껏 발표할 수 있었던 </a:t>
            </a:r>
            <a:endParaRPr lang="en-US" altLang="ko-KR" sz="1800" spc="-150" dirty="0">
              <a:solidFill>
                <a:schemeClr val="tx1"/>
              </a:solidFill>
              <a:effectLst/>
            </a:endParaRPr>
          </a:p>
          <a:p>
            <a:pPr algn="ctr">
              <a:lnSpc>
                <a:spcPct val="150000"/>
              </a:lnSpc>
            </a:pPr>
            <a:r>
              <a:rPr lang="ko-KR" altLang="en-US" sz="1800" spc="-150" dirty="0">
                <a:solidFill>
                  <a:schemeClr val="tx1"/>
                </a:solidFill>
                <a:effectLst/>
              </a:rPr>
              <a:t>이야기 나누기 시간</a:t>
            </a:r>
            <a:endParaRPr lang="en-US" altLang="ko-KR" sz="1800" spc="-15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0413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user\Desktop\클립아트 동화\8\_0002_M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1562" y="1875456"/>
            <a:ext cx="2399905" cy="223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클립아트 동화\8\_0003_레이어-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0756" y="1181797"/>
            <a:ext cx="3240360" cy="353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클립아트 동화\8\_0001_레이어-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9417" y="4302152"/>
            <a:ext cx="2489799" cy="327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클립아트 동화\8\_0000_레이어-3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4901" y="4111871"/>
            <a:ext cx="2207912" cy="344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0" y="0"/>
            <a:ext cx="1069340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800" spc="-150" dirty="0">
                <a:solidFill>
                  <a:schemeClr val="tx1"/>
                </a:solidFill>
                <a:effectLst/>
              </a:rPr>
              <a:t>맑은 날에는 친구들과 놀이터에서 신나게 뛰어 놀 수 있고</a:t>
            </a:r>
            <a:r>
              <a:rPr lang="en-US" altLang="ko-KR" sz="1800" spc="-150" dirty="0">
                <a:solidFill>
                  <a:schemeClr val="tx1"/>
                </a:solidFill>
                <a:effectLst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82307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9987E-7 3.04558E-7 C 0.01915 0.00483 0.01766 0.00483 0.03102 0.0126 C 0.03622 0.02247 0.0429 0.02878 0.04854 0.03802 C 0.0524 0.04432 0.05477 0.04957 0.05982 0.0544 C 0.06101 0.05776 0.0619 0.06175 0.06338 0.06511 C 0.06427 0.06679 0.0662 0.067 0.06709 0.06889 C 0.06798 0.07036 0.06783 0.07246 0.06858 0.07435 C 0.0708 0.07918 0.07585 0.08864 0.07585 0.08885 C 0.07644 0.09053 0.07659 0.09242 0.07719 0.0941 C 0.07823 0.09662 0.08001 0.09872 0.0809 0.10145 C 0.08164 0.10439 0.08164 0.10754 0.08223 0.11048 C 0.08387 0.11972 0.08698 0.13148 0.09099 0.13947 C 0.09292 0.14892 0.09693 0.15417 0.10079 0.16131 C 0.10598 0.17097 0.10999 0.18168 0.11593 0.19051 C 0.11919 0.21004 0.11415 0.18567 0.12083 0.20311 C 0.12276 0.20815 0.12261 0.21424 0.12469 0.21928 C 0.1281 0.22768 0.1324 0.23587 0.13715 0.24281 C 0.14027 0.25226 0.14547 0.25961 0.14962 0.26822 C 0.15215 0.28376 0.14858 0.2678 0.15452 0.28103 C 0.15571 0.28376 0.156 0.28712 0.15704 0.29027 " pathEditMode="relative" rAng="0" ptsTypes="fffffffffffffffffffA">
                                      <p:cBhvr>
                                        <p:cTn id="1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1451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6071E-6 -1.24764E-6 C -0.00787 -0.00357 -0.01574 -0.00483 -0.02375 -0.00756 C -0.03296 -0.00441 -0.03325 0.00567 -0.04112 0.00924 C -0.0426 0.00777 -0.04424 0.00651 -0.04543 0.00462 C -0.04839 -0.00063 -0.0432 -0.00504 -0.05077 -0.00903 C -0.05582 -0.01156 -0.05285 -0.0105 -0.05953 -0.01219 C -0.06235 -0.01113 -0.06546 -0.01071 -0.06814 -0.00903 C -0.07214 -0.00651 -0.07363 0.00189 -0.07674 0.00609 C -0.07823 0.00462 -0.07986 0.00357 -0.08105 0.00168 C -0.08491 -0.00462 -0.08402 -0.00966 -0.08981 -0.01219 C -0.09381 -0.01177 -0.09812 -0.01345 -0.10168 -0.01071 C -0.10376 -0.00924 -0.10302 -0.00462 -0.10376 -0.00147 C -0.10406 -1.24764E-6 -0.10495 0.00315 -0.10495 0.00315 " pathEditMode="relative" ptsTypes="ffffffffffffA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클립아트 동화\4\_0000_rain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96" y="36215"/>
            <a:ext cx="10475480" cy="745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클립아트 동화\4\_0002_레이어-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7959" y="3564607"/>
            <a:ext cx="3102833" cy="388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클립아트 동화\4\_0003_G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7956" y="1332359"/>
            <a:ext cx="2746790" cy="383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5634732" y="252239"/>
            <a:ext cx="4176464" cy="2304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800" spc="-150" dirty="0">
                <a:solidFill>
                  <a:schemeClr val="tx1"/>
                </a:solidFill>
                <a:effectLst/>
              </a:rPr>
              <a:t>비 오는 날에는</a:t>
            </a:r>
            <a:endParaRPr lang="en-US" altLang="ko-KR" sz="1800" spc="-150" dirty="0">
              <a:solidFill>
                <a:schemeClr val="tx1"/>
              </a:solidFill>
              <a:effectLst/>
            </a:endParaRPr>
          </a:p>
          <a:p>
            <a:pPr algn="ctr">
              <a:lnSpc>
                <a:spcPct val="150000"/>
              </a:lnSpc>
            </a:pPr>
            <a:r>
              <a:rPr lang="ko-KR" altLang="en-US" sz="1800" spc="-150" dirty="0">
                <a:solidFill>
                  <a:schemeClr val="tx1"/>
                </a:solidFill>
                <a:effectLst/>
              </a:rPr>
              <a:t> 물웅덩이에서 첨벙첨벙 </a:t>
            </a:r>
            <a:endParaRPr lang="en-US" altLang="ko-KR" sz="1800" spc="-150" dirty="0">
              <a:solidFill>
                <a:schemeClr val="tx1"/>
              </a:solidFill>
              <a:effectLst/>
            </a:endParaRPr>
          </a:p>
          <a:p>
            <a:pPr algn="ctr">
              <a:lnSpc>
                <a:spcPct val="150000"/>
              </a:lnSpc>
            </a:pPr>
            <a:r>
              <a:rPr lang="ko-KR" altLang="en-US" sz="1800" spc="-150" dirty="0">
                <a:solidFill>
                  <a:schemeClr val="tx1"/>
                </a:solidFill>
                <a:effectLst/>
              </a:rPr>
              <a:t>친구들과 물장난을 칠 수 있었던 </a:t>
            </a:r>
            <a:endParaRPr lang="en-US" altLang="ko-KR" sz="1800" spc="-150" dirty="0">
              <a:solidFill>
                <a:schemeClr val="tx1"/>
              </a:solidFill>
              <a:effectLst/>
            </a:endParaRPr>
          </a:p>
          <a:p>
            <a:pPr algn="ctr">
              <a:lnSpc>
                <a:spcPct val="150000"/>
              </a:lnSpc>
            </a:pPr>
            <a:r>
              <a:rPr lang="ko-KR" altLang="en-US" sz="1800" spc="-150" dirty="0">
                <a:solidFill>
                  <a:schemeClr val="tx1"/>
                </a:solidFill>
                <a:effectLst/>
              </a:rPr>
              <a:t>신나는 </a:t>
            </a:r>
            <a:r>
              <a:rPr lang="ko-KR" altLang="en-US" sz="1800" spc="-150" dirty="0">
                <a:solidFill>
                  <a:schemeClr val="tx1"/>
                </a:solidFill>
              </a:rPr>
              <a:t>바깥놀이</a:t>
            </a:r>
            <a:r>
              <a:rPr lang="ko-KR" altLang="en-US" sz="1800" spc="-150" dirty="0">
                <a:solidFill>
                  <a:schemeClr val="tx1"/>
                </a:solidFill>
                <a:effectLst/>
              </a:rPr>
              <a:t> 시간</a:t>
            </a:r>
            <a:r>
              <a:rPr lang="en-US" altLang="ko-KR" sz="1800" spc="-150" dirty="0">
                <a:solidFill>
                  <a:schemeClr val="tx1"/>
                </a:solidFill>
                <a:effectLst/>
              </a:rPr>
              <a:t>.</a:t>
            </a:r>
          </a:p>
        </p:txBody>
      </p:sp>
      <p:pic>
        <p:nvPicPr>
          <p:cNvPr id="1026" name="Picture 2" descr="C:\Users\user\Desktop\클립아트 동화\4\_0001_레이어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316" y="36215"/>
            <a:ext cx="3644081" cy="332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07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0514E-6 -2.82084E-6 C 0.00579 -0.01134 0.00935 -0.00609 0.01736 -0.00168 C 0.0233 -0.00504 0.0285 -0.01008 0.03458 -0.01239 C 0.03859 -0.01134 0.04275 -0.01134 0.04661 -0.00924 C 0.04779 -0.00861 0.0475 -0.00504 0.04868 -0.00462 C 0.0518 -0.00336 0.05522 -0.00462 0.05848 -0.00462 " pathEditMode="relative" ptsTypes="fffffA">
                                      <p:cBhvr>
                                        <p:cTn id="1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user\Desktop\클립아트 동화\5\_0002_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707" y="2988543"/>
            <a:ext cx="2160240" cy="293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클립아트 동화\5\_0001_레이어-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8219">
            <a:off x="2331038" y="4208911"/>
            <a:ext cx="2246287" cy="277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user\Desktop\클립아트 동화\5\_0000_레이어-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8628" y="4557823"/>
            <a:ext cx="2448272" cy="274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194572" y="324247"/>
            <a:ext cx="4176464" cy="2304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800" spc="-150" dirty="0">
                <a:solidFill>
                  <a:schemeClr val="tx1"/>
                </a:solidFill>
                <a:effectLst/>
              </a:rPr>
              <a:t>공연장</a:t>
            </a:r>
            <a:r>
              <a:rPr lang="en-US" altLang="ko-KR" sz="1800" spc="-150" dirty="0">
                <a:solidFill>
                  <a:schemeClr val="tx1"/>
                </a:solidFill>
                <a:effectLst/>
              </a:rPr>
              <a:t>, </a:t>
            </a:r>
            <a:r>
              <a:rPr lang="ko-KR" altLang="en-US" sz="1800" spc="-150" dirty="0">
                <a:solidFill>
                  <a:schemeClr val="tx1"/>
                </a:solidFill>
                <a:effectLst/>
              </a:rPr>
              <a:t>체험관</a:t>
            </a:r>
            <a:r>
              <a:rPr lang="en-US" altLang="ko-KR" sz="1800" spc="-150" dirty="0">
                <a:solidFill>
                  <a:schemeClr val="tx1"/>
                </a:solidFill>
                <a:effectLst/>
              </a:rPr>
              <a:t>, </a:t>
            </a:r>
            <a:r>
              <a:rPr lang="ko-KR" altLang="en-US" sz="1800" spc="-150" dirty="0">
                <a:solidFill>
                  <a:schemeClr val="tx1"/>
                </a:solidFill>
                <a:effectLst/>
              </a:rPr>
              <a:t>동물원</a:t>
            </a:r>
            <a:r>
              <a:rPr lang="en-US" altLang="ko-KR" sz="1800" spc="-150" dirty="0">
                <a:solidFill>
                  <a:schemeClr val="tx1"/>
                </a:solidFill>
                <a:effectLst/>
              </a:rPr>
              <a:t>, </a:t>
            </a:r>
            <a:r>
              <a:rPr lang="ko-KR" altLang="en-US" sz="1800" spc="-150" dirty="0">
                <a:solidFill>
                  <a:schemeClr val="tx1"/>
                </a:solidFill>
                <a:effectLst/>
              </a:rPr>
              <a:t>놀이공원</a:t>
            </a:r>
            <a:r>
              <a:rPr lang="en-US" altLang="ko-KR" sz="1800" spc="-150" dirty="0">
                <a:solidFill>
                  <a:schemeClr val="tx1"/>
                </a:solidFill>
                <a:effectLst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ko-KR" altLang="en-US" sz="1800" spc="-150" dirty="0">
                <a:solidFill>
                  <a:schemeClr val="tx1"/>
                </a:solidFill>
                <a:effectLst/>
              </a:rPr>
              <a:t>어디든 함께 다니며 </a:t>
            </a:r>
            <a:endParaRPr lang="en-US" altLang="ko-KR" sz="1800" spc="-150" dirty="0">
              <a:solidFill>
                <a:schemeClr val="tx1"/>
              </a:solidFill>
              <a:effectLst/>
            </a:endParaRPr>
          </a:p>
          <a:p>
            <a:pPr algn="ctr">
              <a:lnSpc>
                <a:spcPct val="150000"/>
              </a:lnSpc>
            </a:pPr>
            <a:r>
              <a:rPr lang="ko-KR" altLang="en-US" sz="1800" spc="-150" dirty="0">
                <a:solidFill>
                  <a:schemeClr val="tx1"/>
                </a:solidFill>
                <a:effectLst/>
              </a:rPr>
              <a:t>즐거운 추억을 만들었던 견학 시간</a:t>
            </a:r>
            <a:endParaRPr lang="en-US" altLang="ko-KR" sz="1800" spc="-15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307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클립아트 동화\7\_0000_M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4252" y="1836415"/>
            <a:ext cx="7944912" cy="575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0" y="5868863"/>
            <a:ext cx="10693400" cy="16924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800" spc="-150" dirty="0" smtClean="0">
                <a:solidFill>
                  <a:schemeClr val="tx1"/>
                </a:solidFill>
                <a:effectLst/>
              </a:rPr>
              <a:t>노래하고 춤추며 즐겼던 우리 </a:t>
            </a:r>
            <a:r>
              <a:rPr lang="ko-KR" altLang="en-US" sz="1800" spc="-150" dirty="0">
                <a:solidFill>
                  <a:schemeClr val="tx1"/>
                </a:solidFill>
                <a:effectLst/>
              </a:rPr>
              <a:t>반의 </a:t>
            </a:r>
            <a:r>
              <a:rPr lang="ko-KR" altLang="en-US" sz="1800" spc="-150" dirty="0" smtClean="0">
                <a:solidFill>
                  <a:schemeClr val="tx1"/>
                </a:solidFill>
              </a:rPr>
              <a:t>생일잔치</a:t>
            </a:r>
            <a:r>
              <a:rPr lang="ko-KR" altLang="en-US" sz="1800" spc="-150" dirty="0" smtClean="0">
                <a:solidFill>
                  <a:schemeClr val="tx1"/>
                </a:solidFill>
                <a:effectLst/>
              </a:rPr>
              <a:t>까지</a:t>
            </a:r>
            <a:r>
              <a:rPr lang="en-US" altLang="ko-KR" sz="1800" spc="-150" dirty="0">
                <a:solidFill>
                  <a:schemeClr val="tx1"/>
                </a:solidFill>
              </a:rPr>
              <a:t>…</a:t>
            </a:r>
            <a:endParaRPr lang="en-US" altLang="ko-KR" sz="1800" spc="-150" dirty="0">
              <a:solidFill>
                <a:schemeClr val="tx1"/>
              </a:solidFill>
              <a:effectLst/>
            </a:endParaRPr>
          </a:p>
          <a:p>
            <a:pPr algn="ctr">
              <a:lnSpc>
                <a:spcPct val="150000"/>
              </a:lnSpc>
            </a:pPr>
            <a:r>
              <a:rPr lang="ko-KR" altLang="en-US" sz="1800" spc="-150" dirty="0">
                <a:solidFill>
                  <a:schemeClr val="tx1"/>
                </a:solidFill>
                <a:effectLst/>
              </a:rPr>
              <a:t>우리는 참 많은 시간을 함께하며 소중한 추억을 만들었어</a:t>
            </a:r>
            <a:r>
              <a:rPr lang="en-US" altLang="ko-KR" sz="1800" spc="-150" dirty="0">
                <a:solidFill>
                  <a:schemeClr val="tx1"/>
                </a:solidFill>
                <a:effectLst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altLang="ko-KR" sz="1800" spc="-150" dirty="0">
                <a:solidFill>
                  <a:schemeClr val="tx1"/>
                </a:solidFill>
                <a:effectLst/>
              </a:rPr>
              <a:t>1</a:t>
            </a:r>
            <a:r>
              <a:rPr lang="ko-KR" altLang="en-US" sz="1800" spc="-150" dirty="0">
                <a:solidFill>
                  <a:schemeClr val="tx1"/>
                </a:solidFill>
                <a:effectLst/>
              </a:rPr>
              <a:t>년 동안 함께 했던 </a:t>
            </a:r>
            <a:r>
              <a:rPr lang="ko-KR" altLang="en-US" sz="1800" spc="-150" dirty="0" err="1" smtClean="0">
                <a:solidFill>
                  <a:schemeClr val="tx1"/>
                </a:solidFill>
              </a:rPr>
              <a:t>우리</a:t>
            </a:r>
            <a:r>
              <a:rPr lang="ko-KR" altLang="en-US" sz="1800" spc="-150" dirty="0" err="1" smtClean="0">
                <a:solidFill>
                  <a:schemeClr val="tx1"/>
                </a:solidFill>
                <a:effectLst/>
              </a:rPr>
              <a:t>반의</a:t>
            </a:r>
            <a:r>
              <a:rPr lang="ko-KR" altLang="en-US" sz="1800" spc="-150" dirty="0" smtClean="0">
                <a:solidFill>
                  <a:schemeClr val="tx1"/>
                </a:solidFill>
                <a:effectLst/>
              </a:rPr>
              <a:t>  선생님</a:t>
            </a:r>
            <a:r>
              <a:rPr lang="ko-KR" altLang="en-US" sz="1800" spc="-150" dirty="0" smtClean="0">
                <a:solidFill>
                  <a:schemeClr val="tx1"/>
                </a:solidFill>
              </a:rPr>
              <a:t>과 </a:t>
            </a:r>
            <a:r>
              <a:rPr lang="ko-KR" altLang="en-US" sz="1800" spc="-150" dirty="0" smtClean="0">
                <a:solidFill>
                  <a:schemeClr val="tx1"/>
                </a:solidFill>
                <a:effectLst/>
              </a:rPr>
              <a:t>친구들 </a:t>
            </a:r>
            <a:endParaRPr lang="en-US" altLang="ko-KR" sz="1800" spc="-150" dirty="0" smtClean="0">
              <a:solidFill>
                <a:schemeClr val="tx1"/>
              </a:solidFill>
              <a:effectLst/>
            </a:endParaRPr>
          </a:p>
          <a:p>
            <a:pPr algn="ctr">
              <a:lnSpc>
                <a:spcPct val="150000"/>
              </a:lnSpc>
            </a:pPr>
            <a:r>
              <a:rPr lang="ko-KR" altLang="en-US" sz="1800" spc="-150" dirty="0" smtClean="0">
                <a:solidFill>
                  <a:schemeClr val="tx1"/>
                </a:solidFill>
                <a:effectLst/>
              </a:rPr>
              <a:t>모두 </a:t>
            </a:r>
            <a:r>
              <a:rPr lang="ko-KR" altLang="en-US" sz="1800" spc="-150" dirty="0">
                <a:solidFill>
                  <a:schemeClr val="tx1"/>
                </a:solidFill>
                <a:effectLst/>
              </a:rPr>
              <a:t>모두 고맙고 정말 많이 사랑해</a:t>
            </a:r>
            <a:r>
              <a:rPr lang="en-US" altLang="ko-KR" sz="1800" spc="-150" dirty="0">
                <a:solidFill>
                  <a:schemeClr val="tx1"/>
                </a:solidFill>
                <a:effectLst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82307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159</Words>
  <Application>Microsoft Office PowerPoint</Application>
  <PresentationFormat>사용자 지정</PresentationFormat>
  <Paragraphs>29</Paragraphs>
  <Slides>9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THE렛츠스마일M</vt:lpstr>
      <vt:lpstr>THE어른이공원  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SAMSUNG</cp:lastModifiedBy>
  <cp:revision>88</cp:revision>
  <dcterms:created xsi:type="dcterms:W3CDTF">2018-10-30T05:17:54Z</dcterms:created>
  <dcterms:modified xsi:type="dcterms:W3CDTF">2022-02-07T23:37:47Z</dcterms:modified>
</cp:coreProperties>
</file>